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7315200" cy="100584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265003-3D7A-C5E5-FC14-57E92F676CC0}" v="1" dt="2022-06-23T12:25:15.075"/>
    <p1510:client id="{32FF4661-603D-2161-58C7-5F76B26871A3}" v="169" dt="2022-05-18T21:54:29.205"/>
    <p1510:client id="{8503D934-6A14-093A-3481-75442DC6F142}" v="22" dt="2022-05-19T11:11:17.128"/>
    <p1510:client id="{B95A33E0-3B39-40E3-0ED1-ADA7B0B87734}" v="227" dt="2022-05-18T17:41:17.997"/>
    <p1510:client id="{B9DE9C32-FBEC-767A-7208-B693771FF10B}" v="64" dt="2022-05-18T21:40:39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3168"/>
        <p:guide pos="2304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ZA, JULIE" userId="S::jloza@yonkerspublicschools.org::8f6d7595-3b33-462c-9926-585988568fd5" providerId="AD" clId="Web-{B9DE9C32-FBEC-767A-7208-B693771FF10B}"/>
    <pc:docChg chg="modSld">
      <pc:chgData name="LOZA, JULIE" userId="S::jloza@yonkerspublicschools.org::8f6d7595-3b33-462c-9926-585988568fd5" providerId="AD" clId="Web-{B9DE9C32-FBEC-767A-7208-B693771FF10B}" dt="2022-05-18T21:40:39.257" v="35" actId="20577"/>
      <pc:docMkLst>
        <pc:docMk/>
      </pc:docMkLst>
      <pc:sldChg chg="modSp">
        <pc:chgData name="LOZA, JULIE" userId="S::jloza@yonkerspublicschools.org::8f6d7595-3b33-462c-9926-585988568fd5" providerId="AD" clId="Web-{B9DE9C32-FBEC-767A-7208-B693771FF10B}" dt="2022-05-18T21:40:39.257" v="35" actId="20577"/>
        <pc:sldMkLst>
          <pc:docMk/>
          <pc:sldMk cId="0" sldId="260"/>
        </pc:sldMkLst>
        <pc:spChg chg="mod">
          <ac:chgData name="LOZA, JULIE" userId="S::jloza@yonkerspublicschools.org::8f6d7595-3b33-462c-9926-585988568fd5" providerId="AD" clId="Web-{B9DE9C32-FBEC-767A-7208-B693771FF10B}" dt="2022-05-18T21:40:39.257" v="35" actId="20577"/>
          <ac:spMkLst>
            <pc:docMk/>
            <pc:sldMk cId="0" sldId="260"/>
            <ac:spMk id="1029" creationId="{7F54DE63-7273-408B-8023-274DCACDE106}"/>
          </ac:spMkLst>
        </pc:spChg>
      </pc:sldChg>
    </pc:docChg>
  </pc:docChgLst>
  <pc:docChgLst>
    <pc:chgData name="STARKEY, LISA" userId="S::lstarkey@yonkerspublicschools.org::d9631bd7-d8a8-43b2-830a-a346c9cef09f" providerId="AD" clId="Web-{8503D934-6A14-093A-3481-75442DC6F142}"/>
    <pc:docChg chg="modSld">
      <pc:chgData name="STARKEY, LISA" userId="S::lstarkey@yonkerspublicschools.org::d9631bd7-d8a8-43b2-830a-a346c9cef09f" providerId="AD" clId="Web-{8503D934-6A14-093A-3481-75442DC6F142}" dt="2022-05-19T11:11:17.128" v="11" actId="14100"/>
      <pc:docMkLst>
        <pc:docMk/>
      </pc:docMkLst>
      <pc:sldChg chg="modSp">
        <pc:chgData name="STARKEY, LISA" userId="S::lstarkey@yonkerspublicschools.org::d9631bd7-d8a8-43b2-830a-a346c9cef09f" providerId="AD" clId="Web-{8503D934-6A14-093A-3481-75442DC6F142}" dt="2022-05-19T11:11:17.128" v="11" actId="14100"/>
        <pc:sldMkLst>
          <pc:docMk/>
          <pc:sldMk cId="0" sldId="260"/>
        </pc:sldMkLst>
        <pc:spChg chg="mod">
          <ac:chgData name="STARKEY, LISA" userId="S::lstarkey@yonkerspublicschools.org::d9631bd7-d8a8-43b2-830a-a346c9cef09f" providerId="AD" clId="Web-{8503D934-6A14-093A-3481-75442DC6F142}" dt="2022-05-19T11:11:17.128" v="11" actId="14100"/>
          <ac:spMkLst>
            <pc:docMk/>
            <pc:sldMk cId="0" sldId="260"/>
            <ac:spMk id="1029" creationId="{7F54DE63-7273-408B-8023-274DCACDE106}"/>
          </ac:spMkLst>
        </pc:spChg>
      </pc:sldChg>
    </pc:docChg>
  </pc:docChgLst>
  <pc:docChgLst>
    <pc:chgData name="LOZA, JULIE" userId="S::jloza@yonkerspublicschools.org::8f6d7595-3b33-462c-9926-585988568fd5" providerId="AD" clId="Web-{32FF4661-603D-2161-58C7-5F76B26871A3}"/>
    <pc:docChg chg="modSld">
      <pc:chgData name="LOZA, JULIE" userId="S::jloza@yonkerspublicschools.org::8f6d7595-3b33-462c-9926-585988568fd5" providerId="AD" clId="Web-{32FF4661-603D-2161-58C7-5F76B26871A3}" dt="2022-05-18T21:54:29.205" v="91" actId="20577"/>
      <pc:docMkLst>
        <pc:docMk/>
      </pc:docMkLst>
      <pc:sldChg chg="modSp">
        <pc:chgData name="LOZA, JULIE" userId="S::jloza@yonkerspublicschools.org::8f6d7595-3b33-462c-9926-585988568fd5" providerId="AD" clId="Web-{32FF4661-603D-2161-58C7-5F76B26871A3}" dt="2022-05-18T21:54:29.205" v="91" actId="20577"/>
        <pc:sldMkLst>
          <pc:docMk/>
          <pc:sldMk cId="0" sldId="260"/>
        </pc:sldMkLst>
        <pc:spChg chg="mod">
          <ac:chgData name="LOZA, JULIE" userId="S::jloza@yonkerspublicschools.org::8f6d7595-3b33-462c-9926-585988568fd5" providerId="AD" clId="Web-{32FF4661-603D-2161-58C7-5F76B26871A3}" dt="2022-05-18T21:54:29.205" v="91" actId="20577"/>
          <ac:spMkLst>
            <pc:docMk/>
            <pc:sldMk cId="0" sldId="260"/>
            <ac:spMk id="1029" creationId="{7F54DE63-7273-408B-8023-274DCACDE106}"/>
          </ac:spMkLst>
        </pc:spChg>
      </pc:sldChg>
    </pc:docChg>
  </pc:docChgLst>
  <pc:docChgLst>
    <pc:chgData name="STARKEY, LISA" userId="S::lstarkey@yonkerspublicschools.org::d9631bd7-d8a8-43b2-830a-a346c9cef09f" providerId="AD" clId="Web-{11265003-3D7A-C5E5-FC14-57E92F676CC0}"/>
    <pc:docChg chg="modSld">
      <pc:chgData name="STARKEY, LISA" userId="S::lstarkey@yonkerspublicschools.org::d9631bd7-d8a8-43b2-830a-a346c9cef09f" providerId="AD" clId="Web-{11265003-3D7A-C5E5-FC14-57E92F676CC0}" dt="2022-06-23T12:25:15.075" v="0" actId="14100"/>
      <pc:docMkLst>
        <pc:docMk/>
      </pc:docMkLst>
      <pc:sldChg chg="modSp">
        <pc:chgData name="STARKEY, LISA" userId="S::lstarkey@yonkerspublicschools.org::d9631bd7-d8a8-43b2-830a-a346c9cef09f" providerId="AD" clId="Web-{11265003-3D7A-C5E5-FC14-57E92F676CC0}" dt="2022-06-23T12:25:15.075" v="0" actId="14100"/>
        <pc:sldMkLst>
          <pc:docMk/>
          <pc:sldMk cId="0" sldId="260"/>
        </pc:sldMkLst>
        <pc:spChg chg="mod">
          <ac:chgData name="STARKEY, LISA" userId="S::lstarkey@yonkerspublicschools.org::d9631bd7-d8a8-43b2-830a-a346c9cef09f" providerId="AD" clId="Web-{11265003-3D7A-C5E5-FC14-57E92F676CC0}" dt="2022-06-23T12:25:15.075" v="0" actId="14100"/>
          <ac:spMkLst>
            <pc:docMk/>
            <pc:sldMk cId="0" sldId="260"/>
            <ac:spMk id="1029" creationId="{7F54DE63-7273-408B-8023-274DCACDE106}"/>
          </ac:spMkLst>
        </pc:spChg>
      </pc:sldChg>
    </pc:docChg>
  </pc:docChgLst>
  <pc:docChgLst>
    <pc:chgData name="STARKEY, LISA" userId="S::lstarkey@yonkerspublicschools.org::d9631bd7-d8a8-43b2-830a-a346c9cef09f" providerId="AD" clId="Web-{B95A33E0-3B39-40E3-0ED1-ADA7B0B87734}"/>
    <pc:docChg chg="modSld">
      <pc:chgData name="STARKEY, LISA" userId="S::lstarkey@yonkerspublicschools.org::d9631bd7-d8a8-43b2-830a-a346c9cef09f" providerId="AD" clId="Web-{B95A33E0-3B39-40E3-0ED1-ADA7B0B87734}" dt="2022-05-18T17:41:17.997" v="131" actId="20577"/>
      <pc:docMkLst>
        <pc:docMk/>
      </pc:docMkLst>
      <pc:sldChg chg="delSp modSp">
        <pc:chgData name="STARKEY, LISA" userId="S::lstarkey@yonkerspublicschools.org::d9631bd7-d8a8-43b2-830a-a346c9cef09f" providerId="AD" clId="Web-{B95A33E0-3B39-40E3-0ED1-ADA7B0B87734}" dt="2022-05-18T17:41:17.997" v="131" actId="20577"/>
        <pc:sldMkLst>
          <pc:docMk/>
          <pc:sldMk cId="0" sldId="260"/>
        </pc:sldMkLst>
        <pc:spChg chg="del">
          <ac:chgData name="STARKEY, LISA" userId="S::lstarkey@yonkerspublicschools.org::d9631bd7-d8a8-43b2-830a-a346c9cef09f" providerId="AD" clId="Web-{B95A33E0-3B39-40E3-0ED1-ADA7B0B87734}" dt="2022-05-17T11:55:26.307" v="17"/>
          <ac:spMkLst>
            <pc:docMk/>
            <pc:sldMk cId="0" sldId="260"/>
            <ac:spMk id="21" creationId="{72C8469B-B25E-4983-B8FF-BFFBB1CADB6C}"/>
          </ac:spMkLst>
        </pc:spChg>
        <pc:spChg chg="mod">
          <ac:chgData name="STARKEY, LISA" userId="S::lstarkey@yonkerspublicschools.org::d9631bd7-d8a8-43b2-830a-a346c9cef09f" providerId="AD" clId="Web-{B95A33E0-3B39-40E3-0ED1-ADA7B0B87734}" dt="2022-05-18T17:41:17.997" v="131" actId="20577"/>
          <ac:spMkLst>
            <pc:docMk/>
            <pc:sldMk cId="0" sldId="260"/>
            <ac:spMk id="1029" creationId="{7F54DE63-7273-408B-8023-274DCACDE106}"/>
          </ac:spMkLst>
        </pc:spChg>
        <pc:spChg chg="mod">
          <ac:chgData name="STARKEY, LISA" userId="S::lstarkey@yonkerspublicschools.org::d9631bd7-d8a8-43b2-830a-a346c9cef09f" providerId="AD" clId="Web-{B95A33E0-3B39-40E3-0ED1-ADA7B0B87734}" dt="2022-05-17T13:13:13.331" v="51" actId="20577"/>
          <ac:spMkLst>
            <pc:docMk/>
            <pc:sldMk cId="0" sldId="260"/>
            <ac:spMk id="4100" creationId="{66238818-BDCB-45A8-6A6F-604C2BA68E7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D8A1DF9-4DCB-47E5-BB15-DF5315F202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262838-72D3-4746-AED2-7D6EEF3546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242C42-2F85-43A0-8DB7-BF81CF168A10}" type="datetimeFigureOut">
              <a:rPr lang="en-US"/>
              <a:pPr>
                <a:defRPr/>
              </a:pPr>
              <a:t>6/23/2022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011F3F-BC34-404A-82D3-FB3C1400899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00AB9E-E426-4A25-B4EB-C844B54F7D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35CF241-672C-4302-9732-923B6166A9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FFE8D80-1571-4268-A4EE-1EA967AB767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C4A266-54B1-4EE9-AE7C-1AD5E075A07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3D2F69-920F-431A-9850-33335228D96A}" type="datetimeFigureOut">
              <a:rPr lang="en-US"/>
              <a:pPr>
                <a:defRPr/>
              </a:pPr>
              <a:t>6/23/2022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6B01CDC-A4C4-4501-95CF-8487A68867B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68550" y="1163638"/>
            <a:ext cx="228600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59F1DB8-4A40-4232-AA81-4F34D8C21D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EF7586-8334-48AF-A370-1BA7D6B1AF8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DD23F-9790-4D98-854C-A4D7692357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99CC2F1-3112-4FBE-A887-B2BA42EF56C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646133"/>
            <a:ext cx="6217920" cy="350181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282989"/>
            <a:ext cx="5486400" cy="2428451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34A05-9537-B87B-2F27-157B54A16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DDBD1-FA9B-44D8-850C-261F73925BC7}" type="datetimeFigureOut">
              <a:rPr lang="en-US"/>
              <a:pPr>
                <a:defRPr/>
              </a:pPr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3ED02-0119-6148-C589-87C4F1DFB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D0E46-B0CE-1BC6-EBF3-6501A060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D700D-B73B-4D81-B40D-597BE23193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638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EC8F4-40E5-4E7F-B763-5B9957412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4AEF3-B0A3-415F-A71C-4F6150506D8C}" type="datetimeFigureOut">
              <a:rPr lang="en-US"/>
              <a:pPr>
                <a:defRPr/>
              </a:pPr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83D7C-C665-9A58-E7AC-B05D25BC0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56A7B-8EB1-9751-ECBE-6078DBB44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5FFBA-D070-45F4-B404-32F2100A10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4527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35517"/>
            <a:ext cx="1577340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5517"/>
            <a:ext cx="4640580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1863D-A233-6CE4-0F06-54B4BBB71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EAF00-E09A-49D1-8A4B-52AE19D35955}" type="datetimeFigureOut">
              <a:rPr lang="en-US"/>
              <a:pPr>
                <a:defRPr/>
              </a:pPr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1355A-6B3C-0A31-527B-0A4A8FF6B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13667-9F85-AD32-1E98-CE8C4AED9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27432-669B-4D87-AD1A-2991D8CAB1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829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3DA7F-F392-A1E9-6B39-722503529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75C86-F2A2-41B2-9DF5-C669868E16F8}" type="datetimeFigureOut">
              <a:rPr lang="en-US"/>
              <a:pPr>
                <a:defRPr/>
              </a:pPr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247BA-4835-7B56-970C-164E2CABC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A0BD7-DAB0-79FF-033F-1BA56EF17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D0665-1961-47F1-8CB3-9A0D4065CE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098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507618"/>
            <a:ext cx="6309360" cy="4184014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731215"/>
            <a:ext cx="6309360" cy="2200274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8A96E-4E0A-AFEF-B9DF-99A8EFAEA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1A90E-247A-473C-8B64-F8558ED7C901}" type="datetimeFigureOut">
              <a:rPr lang="en-US"/>
              <a:pPr>
                <a:defRPr/>
              </a:pPr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44B84-458B-399E-A9B7-3C0D66C0D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6424-B3C7-C84C-4500-5DD36B0C6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ED3E6-6490-4C81-83D1-EA192C5BBA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6702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1558989-48B7-ABED-5BBB-42DAC838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16589-D547-47F7-AC13-A1519A005129}" type="datetimeFigureOut">
              <a:rPr lang="en-US"/>
              <a:pPr>
                <a:defRPr/>
              </a:pPr>
              <a:t>6/23/2022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A28F5E6-BDA6-862C-5BBD-50ECB6BCC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D072EF-2FD8-737A-0D51-6955AE734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329F6-654F-41D9-A19C-8BF93E7BAF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4526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35519"/>
            <a:ext cx="6309360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465706"/>
            <a:ext cx="3094672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674110"/>
            <a:ext cx="309467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465706"/>
            <a:ext cx="3109913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674110"/>
            <a:ext cx="3109913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EF18B23-8B6C-0C97-B335-F3215E32F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8A770-9288-416F-B990-B12C628B38A8}" type="datetimeFigureOut">
              <a:rPr lang="en-US"/>
              <a:pPr>
                <a:defRPr/>
              </a:pPr>
              <a:t>6/23/2022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2DDB33F-F7EB-6186-14A0-4B9188CCA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45829CF-9A3A-BF35-C5B4-6D365EAC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2D01B8-D325-4F2D-8566-43C0F6F6F5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011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E4A936F-320F-DF94-856D-33B5997AB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4E8AE-61B3-4F3A-A0B2-9D5EDCB3B7B7}" type="datetimeFigureOut">
              <a:rPr lang="en-US"/>
              <a:pPr>
                <a:defRPr/>
              </a:pPr>
              <a:t>6/23/2022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8CE2B2C-D8BE-A3A3-E739-E6A5044B7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9F98A62-EB9D-AE2B-4839-CF62EB9E3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ECF62-E7B0-4077-B339-1587C6879E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842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1FF2D85-0E55-0B05-9A28-34950A385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B5571-CA7B-43BD-BE59-94A4A99A44EA}" type="datetimeFigureOut">
              <a:rPr lang="en-US"/>
              <a:pPr>
                <a:defRPr/>
              </a:pPr>
              <a:t>6/23/2022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832A0CB-68D5-C535-CF7A-C5AC894E1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4EEDFA4-E7D0-4DE4-3864-3F6079AFE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8216D4-948C-4BB2-8843-FBC670A247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489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448226"/>
            <a:ext cx="3703320" cy="7147983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749F54A-D6BC-8C29-08E9-88774915A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B8348-F6FC-4D0B-9132-1066AB256052}" type="datetimeFigureOut">
              <a:rPr lang="en-US"/>
              <a:pPr>
                <a:defRPr/>
              </a:pPr>
              <a:t>6/23/2022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7F100B3-74E0-8C08-F4F5-50BD684D5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0541B35-700D-60FE-81EA-FFF45D4F8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9338E-CD7F-4A4D-BA6A-22100021AB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7630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448226"/>
            <a:ext cx="3703320" cy="7147983"/>
          </a:xfrm>
        </p:spPr>
        <p:txBody>
          <a:bodyPr rtlCol="0">
            <a:normAutofit/>
          </a:bodyPr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D45EAE0-C5DC-7B24-271F-3CE99A5DB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E391E-036A-4D6A-9695-BDBA132C6BF2}" type="datetimeFigureOut">
              <a:rPr lang="en-US"/>
              <a:pPr>
                <a:defRPr/>
              </a:pPr>
              <a:t>6/23/2022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4874D4-9D8D-8421-7B74-7BB3FD389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ECC4D1-C020-D8B0-521D-43D1FCBE8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38CDE-953A-4226-A71D-D0647F58AF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222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545F00B-EB23-DA86-132A-B9A568FE93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534988"/>
            <a:ext cx="630872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EEC404B-DBAA-8385-B284-4D285F85D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2678113"/>
            <a:ext cx="6308725" cy="638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61242-E875-47BF-8E26-084688C0B1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6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1864FC-0B93-42AB-8055-8FA929FFB93A}" type="datetimeFigureOut">
              <a:rPr lang="en-US"/>
              <a:pPr>
                <a:defRPr/>
              </a:pPr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3582D-6576-471B-9143-852CB26717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6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0886F-575D-48DA-B3CD-03FD9DA42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fld id="{0B7C0898-7878-4041-9602-F9D85121D65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02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302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2pPr>
      <a:lvl3pPr algn="l" defTabSz="7302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3pPr>
      <a:lvl4pPr algn="l" defTabSz="7302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4pPr>
      <a:lvl5pPr algn="l" defTabSz="7302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30250" rtl="0" fontAlgn="base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30250" rtl="0" fontAlgn="base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30250" rtl="0" fontAlgn="base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30250" rtl="0" fontAlgn="base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2563" indent="-182563" algn="l" defTabSz="730250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182563" algn="l" defTabSz="730250" rtl="0" eaLnBrk="0" fontAlgn="base" hangingPunct="0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defTabSz="730250" rtl="0" eaLnBrk="0" fontAlgn="base" hangingPunct="0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182563" algn="l" defTabSz="730250" rtl="0" eaLnBrk="0" fontAlgn="base" hangingPunct="0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44650" indent="-182563" algn="l" defTabSz="730250" rtl="0" eaLnBrk="0" fontAlgn="base" hangingPunct="0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>
            <a:extLst>
              <a:ext uri="{FF2B5EF4-FFF2-40B4-BE49-F238E27FC236}">
                <a16:creationId xmlns:a16="http://schemas.microsoft.com/office/drawing/2014/main" id="{C48F7FEC-8EE0-03D3-6D3F-69D01272DD1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3213" y="-520700"/>
            <a:ext cx="8888413" cy="1139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Subtitle 2">
            <a:extLst>
              <a:ext uri="{FF2B5EF4-FFF2-40B4-BE49-F238E27FC236}">
                <a16:creationId xmlns:a16="http://schemas.microsoft.com/office/drawing/2014/main" id="{AE09BFC6-B7B0-3CC0-E3D6-9E32A607BA9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36563" y="1771650"/>
            <a:ext cx="6388100" cy="2428875"/>
          </a:xfrm>
        </p:spPr>
        <p:txBody>
          <a:bodyPr/>
          <a:lstStyle/>
          <a:p>
            <a:pPr eaLnBrk="1" hangingPunct="1"/>
            <a:r>
              <a:rPr lang="en-US" altLang="en-US" sz="3600" b="1">
                <a:latin typeface="AGCanYouNotBold"/>
                <a:ea typeface="AGCanYouNotBold"/>
                <a:cs typeface="AGCanYouNotBold"/>
              </a:rPr>
              <a:t>2nd Grade </a:t>
            </a:r>
          </a:p>
        </p:txBody>
      </p:sp>
      <p:sp>
        <p:nvSpPr>
          <p:cNvPr id="4100" name="TextBox 10">
            <a:extLst>
              <a:ext uri="{FF2B5EF4-FFF2-40B4-BE49-F238E27FC236}">
                <a16:creationId xmlns:a16="http://schemas.microsoft.com/office/drawing/2014/main" id="{66238818-BDCB-45A8-6A6F-604C2BA68E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8" y="1103313"/>
            <a:ext cx="69709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AGBossLady Medium"/>
                <a:ea typeface="AGBossLady Medium"/>
                <a:cs typeface="AGBossLady Medium"/>
              </a:rPr>
              <a:t>Robert C. Dodson School</a:t>
            </a:r>
            <a:endParaRPr lang="en-US" altLang="en-US" sz="3200">
              <a:cs typeface="Calibri"/>
            </a:endParaRPr>
          </a:p>
        </p:txBody>
      </p:sp>
      <p:sp>
        <p:nvSpPr>
          <p:cNvPr id="1029" name="TextBox 12">
            <a:extLst>
              <a:ext uri="{FF2B5EF4-FFF2-40B4-BE49-F238E27FC236}">
                <a16:creationId xmlns:a16="http://schemas.microsoft.com/office/drawing/2014/main" id="{7F54DE63-7273-408B-8023-274DCACDE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32" y="2113652"/>
            <a:ext cx="6526058" cy="670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400" dirty="0">
                <a:latin typeface="Calibri"/>
                <a:ea typeface="AGShowYourDangWork Medium"/>
                <a:cs typeface="AGShowYourDangWork Medium"/>
              </a:rPr>
              <a:t>6 black and whit</a:t>
            </a:r>
            <a:r>
              <a:rPr lang="en-US" altLang="en-US" sz="1400" i="1" dirty="0">
                <a:latin typeface="Calibri"/>
                <a:ea typeface="AGShowYourDangWork Medium"/>
                <a:cs typeface="AGShowYourDangWork Medium"/>
              </a:rPr>
              <a:t>e composition not</a:t>
            </a:r>
            <a:r>
              <a:rPr lang="en-US" altLang="en-US" sz="1400" dirty="0">
                <a:latin typeface="Calibri"/>
                <a:ea typeface="AGShowYourDangWork Medium"/>
                <a:cs typeface="AGShowYourDangWork Medium"/>
              </a:rPr>
              <a:t>ebooks/</a:t>
            </a:r>
            <a:r>
              <a:rPr lang="en-US" altLang="en-US" sz="1400" dirty="0">
                <a:latin typeface="Calibri"/>
                <a:ea typeface="AGShowYourDangWork Medium"/>
                <a:cs typeface="Calibri"/>
              </a:rPr>
              <a:t> 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6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cuadernos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de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composición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en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blanco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y negro</a:t>
            </a:r>
            <a:endParaRPr lang="en-US" altLang="en-US" sz="1400">
              <a:latin typeface="Calibri"/>
              <a:ea typeface="AGShowYourDangWork Medium"/>
              <a:cs typeface="AGShowYourDangWork Medium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400" dirty="0">
                <a:latin typeface="Calibri"/>
                <a:ea typeface="AGShowYourDangWork Medium"/>
                <a:cs typeface="AGShowYourDangWork Medium"/>
              </a:rPr>
              <a:t>6 two pocket hard plastic folders.</a:t>
            </a:r>
            <a:r>
              <a:rPr lang="en-US" altLang="en-US" sz="1400" dirty="0">
                <a:latin typeface="Calibri"/>
                <a:ea typeface="AGShowYourDangWork Medium"/>
                <a:cs typeface="Calibri"/>
              </a:rPr>
              <a:t> /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6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carpetas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de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plástico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duro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de dos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bolsillos</a:t>
            </a:r>
            <a:endParaRPr lang="en-US" sz="1400" dirty="0">
              <a:latin typeface="Calibri"/>
              <a:ea typeface="AGShowYourDangWork Medium"/>
              <a:cs typeface="Calibri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400" dirty="0">
                <a:latin typeface="Calibri"/>
                <a:ea typeface="AGShowYourDangWork Medium"/>
                <a:cs typeface="AGShowYourDangWork Medium"/>
              </a:rPr>
              <a:t>96 #2 pre-sharpened Ticonderoga pencils. /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96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lápices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Ticonderoga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preafilados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#2</a:t>
            </a: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400" dirty="0">
                <a:latin typeface="Calibri"/>
                <a:ea typeface="AGShowYourDangWork Medium"/>
                <a:cs typeface="AGShowYourDangWork Medium"/>
              </a:rPr>
              <a:t>1 Pencil pouch (soft) / 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1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estuche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para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lápices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(suave)</a:t>
            </a: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400" dirty="0">
                <a:latin typeface="Calibri"/>
                <a:ea typeface="AGShowYourDangWork Medium"/>
                <a:cs typeface="AGShowYourDangWork Medium"/>
              </a:rPr>
              <a:t>2 boxes of 24 count Crayola crayons/ 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2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cajas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de 24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crayones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Crayola</a:t>
            </a:r>
          </a:p>
          <a:p>
            <a:pPr eaLnBrk="1" hangingPunct="1">
              <a:buFont typeface="Wingdings,Sans-Serif" panose="05000000000000000000" pitchFamily="2" charset="2"/>
              <a:buChar char="q"/>
              <a:defRPr/>
            </a:pPr>
            <a:r>
              <a:rPr lang="en-US" altLang="en-US" sz="1400" dirty="0">
                <a:latin typeface="Calibri"/>
                <a:ea typeface="AGShowYourDangWork Medium"/>
                <a:cs typeface="AGShowYourDangWork Medium"/>
              </a:rPr>
              <a:t>2 boxes of 12 count Crayola washable markers / 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2 boxes of 12 count Crayola washable markers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en-US" sz="1400" dirty="0">
                <a:latin typeface="Calibri"/>
                <a:ea typeface="AGShowYourDangWork Medium"/>
                <a:cs typeface="AGShowYourDangWork Medium"/>
              </a:rPr>
              <a:t>4 Expo dry erase markers / 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4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marcadores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de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borrado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en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seco Expo</a:t>
            </a: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400" dirty="0">
                <a:latin typeface="Calibri"/>
                <a:ea typeface="AGShowYourDangWork Medium"/>
                <a:cs typeface="AGShowYourDangWork Medium"/>
              </a:rPr>
              <a:t>3 jumbo Elmer’s glue sticks / 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3 barras de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pegamento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gigantes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de Elmer</a:t>
            </a: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400" dirty="0">
                <a:latin typeface="Calibri"/>
                <a:ea typeface="AGShowYourDangWork Medium"/>
                <a:cs typeface="AGShowYourDangWork Medium"/>
              </a:rPr>
              <a:t>2 pink rectangular erasers / 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2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gomas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de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borrar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rectangulares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rosas</a:t>
            </a:r>
            <a:endParaRPr lang="en-US" sz="1400" dirty="0">
              <a:latin typeface="Calibri"/>
              <a:ea typeface="AGShowYourDangWork Medium"/>
              <a:cs typeface="Calibri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en-US" sz="1400" dirty="0">
                <a:latin typeface="Calibri"/>
                <a:ea typeface="AGShowYourDangWork Medium"/>
                <a:cs typeface="AGShowYourDangWork Medium"/>
              </a:rPr>
              <a:t>Pack of post-it notes / 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paquete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de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notas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post-it</a:t>
            </a: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400" dirty="0">
                <a:latin typeface="Calibri"/>
                <a:ea typeface="AGShowYourDangWork Medium"/>
                <a:cs typeface="AGShowYourDangWork Medium"/>
              </a:rPr>
              <a:t>2 large boxes of tissues / 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2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cajas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grandes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de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pañuelos</a:t>
            </a:r>
            <a:endParaRPr lang="en-US" sz="1400" dirty="0">
              <a:latin typeface="Calibri"/>
              <a:ea typeface="AGShowYourDangWork Medium"/>
              <a:cs typeface="Calibri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400" dirty="0">
                <a:latin typeface="Calibri"/>
                <a:ea typeface="AGShowYourDangWork Medium"/>
                <a:cs typeface="AGShowYourDangWork Medium"/>
              </a:rPr>
              <a:t>1 roll of paper towels / 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1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rollo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de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toallas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de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papel</a:t>
            </a:r>
            <a:endParaRPr lang="en-US" sz="1400" dirty="0">
              <a:latin typeface="Calibri"/>
              <a:ea typeface="AGShowYourDangWork Medium"/>
              <a:cs typeface="Calibri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400" dirty="0">
                <a:latin typeface="Calibri"/>
                <a:ea typeface="AGShowYourDangWork Medium"/>
                <a:cs typeface="AGShowYourDangWork Medium"/>
              </a:rPr>
              <a:t>1 box of sandwich size Ziplock bags (BOYS) /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1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caja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de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bolsas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Ziplock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tamaño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sándwich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(NIÑOS) </a:t>
            </a: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400" dirty="0">
                <a:latin typeface="Calibri"/>
                <a:ea typeface="AGShowYourDangWork Medium"/>
                <a:cs typeface="AGShowYourDangWork Medium"/>
              </a:rPr>
              <a:t>1 box of gallon size Ziplock bags (GIRLS) / 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1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caja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de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bolsas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Ziplock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tamaño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galón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(NIÑAS) </a:t>
            </a:r>
          </a:p>
          <a:p>
            <a:pPr>
              <a:buFont typeface="Wingdings,Sans-Serif" panose="05000000000000000000" pitchFamily="2" charset="2"/>
              <a:buChar char="q"/>
              <a:defRPr/>
            </a:pPr>
            <a:r>
              <a:rPr lang="en-US" altLang="en-US" sz="1400" dirty="0">
                <a:latin typeface="Calibri"/>
                <a:ea typeface="AGShowYourDangWork Medium"/>
                <a:cs typeface="AGShowYourDangWork Medium"/>
              </a:rPr>
              <a:t>earbuds/headphones that plug into computer. / 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auriculares o 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audifonos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que se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conectan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a la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computadora</a:t>
            </a:r>
            <a:endParaRPr lang="en-US" sz="1400" dirty="0">
              <a:latin typeface="Calibri"/>
              <a:ea typeface="AGShowYourDangWork Medium"/>
              <a:cs typeface="Calibri"/>
            </a:endParaRPr>
          </a:p>
          <a:p>
            <a:pPr lvl="2">
              <a:buFont typeface="Wingdings" panose="05000000000000000000" pitchFamily="2" charset="2"/>
              <a:buChar char="q"/>
              <a:defRPr/>
            </a:pPr>
            <a:r>
              <a:rPr lang="en-US" altLang="en-US" sz="1400" dirty="0">
                <a:latin typeface="Calibri"/>
                <a:ea typeface="AGShowYourDangWork Medium"/>
                <a:cs typeface="AGShowYourDangWork Medium"/>
              </a:rPr>
              <a:t>2 containers of Lysol wipes brand / 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2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envases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de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toallitas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húmedas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marca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Lysol</a:t>
            </a:r>
          </a:p>
          <a:p>
            <a:pPr lvl="2">
              <a:buFont typeface="Wingdings" panose="05000000000000000000" pitchFamily="2" charset="2"/>
              <a:buChar char="q"/>
              <a:defRPr/>
            </a:pPr>
            <a:r>
              <a:rPr lang="en-US" altLang="en-US" sz="1400" dirty="0">
                <a:latin typeface="Calibri"/>
                <a:ea typeface="AGShowYourDangWork Medium"/>
                <a:cs typeface="AGShowYourDangWork Medium"/>
              </a:rPr>
              <a:t>2 bottles of hand sanitizer / 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2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botellas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de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desinfectante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para manos</a:t>
            </a:r>
          </a:p>
          <a:p>
            <a:pPr lvl="2">
              <a:buFont typeface="Wingdings" panose="05000000000000000000" pitchFamily="2" charset="2"/>
              <a:buChar char="q"/>
              <a:defRPr/>
            </a:pPr>
            <a:r>
              <a:rPr lang="en-US" altLang="en-US" sz="1400" dirty="0">
                <a:latin typeface="Calibri"/>
                <a:ea typeface="AGShowYourDangWork Medium"/>
                <a:cs typeface="AGShowYourDangWork Medium"/>
              </a:rPr>
              <a:t>1 bottle of Lysol wipes / 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1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botella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de </a:t>
            </a:r>
            <a:r>
              <a:rPr lang="en-US" sz="1400" dirty="0" err="1">
                <a:latin typeface="Calibri"/>
                <a:ea typeface="AGShowYourDangWork Medium"/>
                <a:cs typeface="Calibri"/>
              </a:rPr>
              <a:t>toallitas</a:t>
            </a:r>
            <a:r>
              <a:rPr lang="en-US" sz="1400" dirty="0">
                <a:latin typeface="Calibri"/>
                <a:ea typeface="AGShowYourDangWork Medium"/>
                <a:cs typeface="Calibri"/>
              </a:rPr>
              <a:t> Lysol</a:t>
            </a:r>
          </a:p>
          <a:p>
            <a:pPr marL="1371600" lvl="3" indent="0">
              <a:defRPr/>
            </a:pPr>
            <a:endParaRPr lang="en-US" altLang="en-US" sz="1400" i="1" dirty="0">
              <a:latin typeface="AGShowYourDangWork Medium"/>
              <a:ea typeface="AGShowYourDangWork Medium"/>
              <a:cs typeface="AGShowYourDangWork Medium"/>
            </a:endParaRPr>
          </a:p>
          <a:p>
            <a:pPr marL="1371600" lvl="3" indent="0" algn="ctr">
              <a:defRPr/>
            </a:pPr>
            <a:r>
              <a:rPr lang="en-US" altLang="en-US" sz="1400" i="1" dirty="0">
                <a:latin typeface="AGShowYourDangWork Medium"/>
                <a:ea typeface="AGShowYourDangWork Medium"/>
                <a:cs typeface="AGShowYourDangWork Medium"/>
              </a:rPr>
              <a:t>       </a:t>
            </a:r>
            <a:endParaRPr lang="en-US" sz="1400">
              <a:ea typeface="AGShowYourDangWork Medium"/>
              <a:cs typeface="Calibri" panose="020F0502020204030204" pitchFamily="34" charset="0"/>
            </a:endParaRPr>
          </a:p>
          <a:p>
            <a:pPr marL="1371600" lvl="3" indent="0" algn="ctr">
              <a:defRPr/>
            </a:pPr>
            <a:r>
              <a:rPr lang="en-US" altLang="en-US" sz="1400" i="1" dirty="0">
                <a:latin typeface="AGShowYourDangWork Medium"/>
                <a:ea typeface="AGShowYourDangWork Medium"/>
                <a:cs typeface="AGShowYourDangWork Medium"/>
              </a:rPr>
              <a:t>  Please label all supplies with your child’s name.</a:t>
            </a:r>
            <a:endParaRPr lang="en-US" sz="1400"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endParaRPr lang="en-US" altLang="en-US" sz="1600" dirty="0">
              <a:latin typeface="AGShowYourDangWork Medium"/>
              <a:ea typeface="AGShowYourDangWork Medium"/>
              <a:cs typeface="AGShowYourDangWork Medium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endParaRPr lang="en-US" altLang="en-US" sz="1600" dirty="0">
              <a:latin typeface="AGShowYourDangWork Medium"/>
              <a:ea typeface="AGShowYourDangWork Medium"/>
              <a:cs typeface="AGShowYourDangWork Medium"/>
            </a:endParaRPr>
          </a:p>
          <a:p>
            <a:pPr marL="0" indent="0" eaLnBrk="1" hangingPunct="1">
              <a:defRPr/>
            </a:pPr>
            <a:endParaRPr lang="en-US" altLang="en-US" sz="2000">
              <a:latin typeface="AGShowYourDangWork Medium"/>
              <a:ea typeface="AGShowYourDangWork Medium"/>
              <a:cs typeface="AGShowYourDangWork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hoolSupplyList" id="{355D8500-8F62-1246-A948-DA3C8FE02F45}" vid="{D0195BC1-38A2-D34E-9DDD-C58CABD4D2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Custom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Supply List</dc:title>
  <dc:creator>Snipes, Sarah</dc:creator>
  <cp:revision>90</cp:revision>
  <cp:lastPrinted>2021-05-26T14:33:13Z</cp:lastPrinted>
  <dcterms:created xsi:type="dcterms:W3CDTF">2017-06-16T12:50:26Z</dcterms:created>
  <dcterms:modified xsi:type="dcterms:W3CDTF">2022-06-23T12:25:15Z</dcterms:modified>
</cp:coreProperties>
</file>